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Fira Sans Extra Condensed Medium"/>
      <p:regular r:id="rId15"/>
      <p:bold r:id="rId16"/>
      <p:italic r:id="rId17"/>
      <p:boldItalic r:id="rId18"/>
    </p:embeddedFont>
    <p:embeddedFont>
      <p:font typeface="Pontano Sans"/>
      <p:regular r:id="rId19"/>
    </p:embeddedFont>
    <p:embeddedFont>
      <p:font typeface="Poppins SemiBol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SemiBold-regular.fntdata"/><Relationship Id="rId11" Type="http://schemas.openxmlformats.org/officeDocument/2006/relationships/slide" Target="slides/slide7.xml"/><Relationship Id="rId22" Type="http://schemas.openxmlformats.org/officeDocument/2006/relationships/font" Target="fonts/PoppinsSemiBold-italic.fntdata"/><Relationship Id="rId10" Type="http://schemas.openxmlformats.org/officeDocument/2006/relationships/slide" Target="slides/slide6.xml"/><Relationship Id="rId21" Type="http://schemas.openxmlformats.org/officeDocument/2006/relationships/font" Target="fonts/PoppinsSemiBo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PoppinsSemi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FiraSansExtraCondensedMedium-regular.fntdata"/><Relationship Id="rId14" Type="http://schemas.openxmlformats.org/officeDocument/2006/relationships/slide" Target="slides/slide10.xml"/><Relationship Id="rId17" Type="http://schemas.openxmlformats.org/officeDocument/2006/relationships/font" Target="fonts/FiraSansExtraCondensedMedium-italic.fntdata"/><Relationship Id="rId16" Type="http://schemas.openxmlformats.org/officeDocument/2006/relationships/font" Target="fonts/FiraSansExtraCondensedMedium-bold.fntdata"/><Relationship Id="rId5" Type="http://schemas.openxmlformats.org/officeDocument/2006/relationships/slide" Target="slides/slide1.xml"/><Relationship Id="rId19" Type="http://schemas.openxmlformats.org/officeDocument/2006/relationships/font" Target="fonts/PontanoSans-regular.fntdata"/><Relationship Id="rId6" Type="http://schemas.openxmlformats.org/officeDocument/2006/relationships/slide" Target="slides/slide2.xml"/><Relationship Id="rId18" Type="http://schemas.openxmlformats.org/officeDocument/2006/relationships/font" Target="fonts/FiraSansExtraCondensed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ff350dec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ff350dec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3fad1c2b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3fad1c2b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ff350dec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ff350dec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f999929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f999929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f9999292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f9999292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ff350dec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ff350dec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7d11bbb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7d11bbb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055300" y="1015425"/>
            <a:ext cx="5033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96850" y="2749200"/>
            <a:ext cx="41505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1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ctrTitle"/>
          </p:nvPr>
        </p:nvSpPr>
        <p:spPr>
          <a:xfrm>
            <a:off x="615264" y="389903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17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615264" y="389903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ctrTitle"/>
          </p:nvPr>
        </p:nvSpPr>
        <p:spPr>
          <a:xfrm>
            <a:off x="3265300" y="2651026"/>
            <a:ext cx="2562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hasCustomPrompt="1" idx="2" type="title"/>
          </p:nvPr>
        </p:nvSpPr>
        <p:spPr>
          <a:xfrm>
            <a:off x="3669424" y="1542298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3663000" y="3305376"/>
            <a:ext cx="1818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2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613367" y="390910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hasCustomPrompt="1" idx="2" type="title"/>
          </p:nvPr>
        </p:nvSpPr>
        <p:spPr>
          <a:xfrm>
            <a:off x="6286849" y="15694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4"/>
          <p:cNvSpPr txBox="1"/>
          <p:nvPr>
            <p:ph hasCustomPrompt="1" idx="3" type="title"/>
          </p:nvPr>
        </p:nvSpPr>
        <p:spPr>
          <a:xfrm>
            <a:off x="6286850" y="3082004"/>
            <a:ext cx="2213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4"/>
          <p:cNvSpPr txBox="1"/>
          <p:nvPr>
            <p:ph hasCustomPrompt="1" idx="4" type="title"/>
          </p:nvPr>
        </p:nvSpPr>
        <p:spPr>
          <a:xfrm>
            <a:off x="1075199" y="15694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4"/>
          <p:cNvSpPr txBox="1"/>
          <p:nvPr>
            <p:ph hasCustomPrompt="1" idx="5" type="title"/>
          </p:nvPr>
        </p:nvSpPr>
        <p:spPr>
          <a:xfrm>
            <a:off x="1075199" y="30820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ra Sans Extra Condensed Medium"/>
              <a:buNone/>
              <a:defRPr sz="2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1011000" y="1996213"/>
            <a:ext cx="1818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6" type="subTitle"/>
          </p:nvPr>
        </p:nvSpPr>
        <p:spPr>
          <a:xfrm>
            <a:off x="1011000" y="3512537"/>
            <a:ext cx="1818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7" type="subTitle"/>
          </p:nvPr>
        </p:nvSpPr>
        <p:spPr>
          <a:xfrm>
            <a:off x="6286846" y="1996213"/>
            <a:ext cx="9171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8" type="subTitle"/>
          </p:nvPr>
        </p:nvSpPr>
        <p:spPr>
          <a:xfrm>
            <a:off x="6286850" y="3504641"/>
            <a:ext cx="1818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ctrTitle"/>
          </p:nvPr>
        </p:nvSpPr>
        <p:spPr>
          <a:xfrm>
            <a:off x="2867175" y="1946250"/>
            <a:ext cx="3409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s ">
  <p:cSld name="TITLE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ctrTitle"/>
          </p:nvPr>
        </p:nvSpPr>
        <p:spPr>
          <a:xfrm>
            <a:off x="2180550" y="665477"/>
            <a:ext cx="47829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2433500" y="1506327"/>
            <a:ext cx="4276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2" type="subTitle"/>
          </p:nvPr>
        </p:nvSpPr>
        <p:spPr>
          <a:xfrm>
            <a:off x="2433500" y="3723438"/>
            <a:ext cx="4276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3" type="ctrTitle"/>
          </p:nvPr>
        </p:nvSpPr>
        <p:spPr>
          <a:xfrm>
            <a:off x="2180550" y="2889552"/>
            <a:ext cx="47829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ONL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1140257" y="33404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2" type="subTitle"/>
          </p:nvPr>
        </p:nvSpPr>
        <p:spPr>
          <a:xfrm>
            <a:off x="3633282" y="33404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type="ctrTitle"/>
          </p:nvPr>
        </p:nvSpPr>
        <p:spPr>
          <a:xfrm>
            <a:off x="739657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3" type="ctrTitle"/>
          </p:nvPr>
        </p:nvSpPr>
        <p:spPr>
          <a:xfrm>
            <a:off x="3232608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4" type="subTitle"/>
          </p:nvPr>
        </p:nvSpPr>
        <p:spPr>
          <a:xfrm>
            <a:off x="6163783" y="33404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5" type="ctrTitle"/>
          </p:nvPr>
        </p:nvSpPr>
        <p:spPr>
          <a:xfrm>
            <a:off x="5763133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6" type="ctrTitle"/>
          </p:nvPr>
        </p:nvSpPr>
        <p:spPr>
          <a:xfrm>
            <a:off x="609574" y="388210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+ CREDITS">
  <p:cSld name="CUSTOM_1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ctrTitle"/>
          </p:nvPr>
        </p:nvSpPr>
        <p:spPr>
          <a:xfrm>
            <a:off x="2638350" y="828639"/>
            <a:ext cx="38673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3031200" y="2203214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/>
        </p:nvSpPr>
        <p:spPr>
          <a:xfrm>
            <a:off x="2656963" y="3709247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CREDITS: </a:t>
            </a:r>
            <a:r>
              <a:rPr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This presentation template was created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3"/>
              </a:rPr>
              <a:t>Slidesgo</a:t>
            </a:r>
            <a:r>
              <a:rPr b="1"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, </a:t>
            </a:r>
            <a:r>
              <a:rPr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including icons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4"/>
              </a:rPr>
              <a:t>Flaticon</a:t>
            </a:r>
            <a:r>
              <a:rPr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, and infographics &amp; images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Pontano Sans"/>
                <a:ea typeface="Pontano Sans"/>
                <a:cs typeface="Pontano Sans"/>
                <a:sym typeface="Pontano Sans"/>
                <a:hlinkClick r:id="rId5"/>
              </a:rPr>
              <a:t>Freepik</a:t>
            </a:r>
            <a:r>
              <a:rPr b="1"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. </a:t>
            </a:r>
            <a:r>
              <a:rPr b="1"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Please keep this slide for attribution.</a:t>
            </a:r>
            <a:endParaRPr b="1"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point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2380500" y="1982400"/>
            <a:ext cx="43830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type="ctrTitle"/>
          </p:nvPr>
        </p:nvSpPr>
        <p:spPr>
          <a:xfrm>
            <a:off x="613367" y="390106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634975" y="1830000"/>
            <a:ext cx="3015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○"/>
              <a:defRPr sz="11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◂"/>
              <a:defRPr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◂"/>
              <a:defRPr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◂"/>
              <a:defRPr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Nunito Light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2" type="subTitle"/>
          </p:nvPr>
        </p:nvSpPr>
        <p:spPr>
          <a:xfrm>
            <a:off x="624300" y="1074325"/>
            <a:ext cx="4108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type="ctrTitle"/>
          </p:nvPr>
        </p:nvSpPr>
        <p:spPr>
          <a:xfrm>
            <a:off x="615264" y="390106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" type="subTitle"/>
          </p:nvPr>
        </p:nvSpPr>
        <p:spPr>
          <a:xfrm>
            <a:off x="3459700" y="1294900"/>
            <a:ext cx="1499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2" type="subTitle"/>
          </p:nvPr>
        </p:nvSpPr>
        <p:spPr>
          <a:xfrm>
            <a:off x="6261300" y="1294575"/>
            <a:ext cx="17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3" type="subTitle"/>
          </p:nvPr>
        </p:nvSpPr>
        <p:spPr>
          <a:xfrm>
            <a:off x="4856950" y="3728775"/>
            <a:ext cx="1616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ctrTitle"/>
          </p:nvPr>
        </p:nvSpPr>
        <p:spPr>
          <a:xfrm>
            <a:off x="609574" y="2098650"/>
            <a:ext cx="1675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8">
    <p:bg>
      <p:bgPr>
        <a:noFill/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ctrTitle"/>
          </p:nvPr>
        </p:nvSpPr>
        <p:spPr>
          <a:xfrm>
            <a:off x="1908038" y="256588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2080688" y="2980936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hasCustomPrompt="1" idx="2" type="title"/>
          </p:nvPr>
        </p:nvSpPr>
        <p:spPr>
          <a:xfrm>
            <a:off x="2358638" y="997200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4"/>
          <p:cNvSpPr txBox="1"/>
          <p:nvPr>
            <p:ph idx="3" type="ctrTitle"/>
          </p:nvPr>
        </p:nvSpPr>
        <p:spPr>
          <a:xfrm>
            <a:off x="3444738" y="343673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4" type="subTitle"/>
          </p:nvPr>
        </p:nvSpPr>
        <p:spPr>
          <a:xfrm>
            <a:off x="3582288" y="3849890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hasCustomPrompt="1" idx="5" type="title"/>
          </p:nvPr>
        </p:nvSpPr>
        <p:spPr>
          <a:xfrm>
            <a:off x="3895338" y="1868046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4"/>
          <p:cNvSpPr txBox="1"/>
          <p:nvPr>
            <p:ph idx="6" type="ctrTitle"/>
          </p:nvPr>
        </p:nvSpPr>
        <p:spPr>
          <a:xfrm>
            <a:off x="4983037" y="256591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7" type="subTitle"/>
          </p:nvPr>
        </p:nvSpPr>
        <p:spPr>
          <a:xfrm>
            <a:off x="5155687" y="297906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hasCustomPrompt="1" idx="8" type="title"/>
          </p:nvPr>
        </p:nvSpPr>
        <p:spPr>
          <a:xfrm>
            <a:off x="5433637" y="997211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4"/>
          <p:cNvSpPr txBox="1"/>
          <p:nvPr>
            <p:ph idx="9" type="ctrTitle"/>
          </p:nvPr>
        </p:nvSpPr>
        <p:spPr>
          <a:xfrm>
            <a:off x="6501311" y="344031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3" type="subTitle"/>
          </p:nvPr>
        </p:nvSpPr>
        <p:spPr>
          <a:xfrm>
            <a:off x="6673961" y="3855366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hasCustomPrompt="1" idx="14" type="title"/>
          </p:nvPr>
        </p:nvSpPr>
        <p:spPr>
          <a:xfrm>
            <a:off x="6951911" y="1871631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4"/>
          <p:cNvSpPr txBox="1"/>
          <p:nvPr>
            <p:ph idx="15" type="ctrTitle"/>
          </p:nvPr>
        </p:nvSpPr>
        <p:spPr>
          <a:xfrm>
            <a:off x="622796" y="388836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ctrTitle"/>
          </p:nvPr>
        </p:nvSpPr>
        <p:spPr>
          <a:xfrm>
            <a:off x="1136400" y="1679559"/>
            <a:ext cx="23436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4799700" y="1689650"/>
            <a:ext cx="2935500" cy="17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3303650" y="1442358"/>
            <a:ext cx="18180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type="ctrTitle"/>
          </p:nvPr>
        </p:nvSpPr>
        <p:spPr>
          <a:xfrm>
            <a:off x="2903000" y="1130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2" type="subTitle"/>
          </p:nvPr>
        </p:nvSpPr>
        <p:spPr>
          <a:xfrm>
            <a:off x="6030125" y="1439450"/>
            <a:ext cx="18180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3" type="ctrTitle"/>
          </p:nvPr>
        </p:nvSpPr>
        <p:spPr>
          <a:xfrm>
            <a:off x="5629525" y="1130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4" type="subTitle"/>
          </p:nvPr>
        </p:nvSpPr>
        <p:spPr>
          <a:xfrm>
            <a:off x="3303600" y="2783450"/>
            <a:ext cx="1818000" cy="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5" type="ctrTitle"/>
          </p:nvPr>
        </p:nvSpPr>
        <p:spPr>
          <a:xfrm>
            <a:off x="2903000" y="2474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6" type="subTitle"/>
          </p:nvPr>
        </p:nvSpPr>
        <p:spPr>
          <a:xfrm>
            <a:off x="6030125" y="2783450"/>
            <a:ext cx="1818000" cy="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7" type="ctrTitle"/>
          </p:nvPr>
        </p:nvSpPr>
        <p:spPr>
          <a:xfrm>
            <a:off x="5629525" y="2474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8" type="subTitle"/>
          </p:nvPr>
        </p:nvSpPr>
        <p:spPr>
          <a:xfrm>
            <a:off x="3303600" y="4119450"/>
            <a:ext cx="1818000" cy="6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9" type="ctrTitle"/>
          </p:nvPr>
        </p:nvSpPr>
        <p:spPr>
          <a:xfrm>
            <a:off x="2903000" y="3810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3" type="subTitle"/>
          </p:nvPr>
        </p:nvSpPr>
        <p:spPr>
          <a:xfrm>
            <a:off x="6030125" y="4119450"/>
            <a:ext cx="1818000" cy="6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4" type="ctrTitle"/>
          </p:nvPr>
        </p:nvSpPr>
        <p:spPr>
          <a:xfrm>
            <a:off x="5629525" y="38108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5" type="ctrTitle"/>
          </p:nvPr>
        </p:nvSpPr>
        <p:spPr>
          <a:xfrm>
            <a:off x="616185" y="283346"/>
            <a:ext cx="1675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1070325" y="2255850"/>
            <a:ext cx="2704800" cy="6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5043750" y="2438588"/>
            <a:ext cx="1936200" cy="3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to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ctrTitle"/>
          </p:nvPr>
        </p:nvSpPr>
        <p:spPr>
          <a:xfrm>
            <a:off x="616185" y="389497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1023200" y="2518675"/>
            <a:ext cx="3219600" cy="18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subTitle"/>
          </p:nvPr>
        </p:nvSpPr>
        <p:spPr>
          <a:xfrm>
            <a:off x="2424650" y="813125"/>
            <a:ext cx="1818000" cy="18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SemiBold"/>
              <a:buNone/>
              <a:defRPr sz="1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ctrTitle"/>
          </p:nvPr>
        </p:nvSpPr>
        <p:spPr>
          <a:xfrm>
            <a:off x="613367" y="389903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2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615264" y="391698"/>
            <a:ext cx="167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" type="subTitle"/>
          </p:nvPr>
        </p:nvSpPr>
        <p:spPr>
          <a:xfrm>
            <a:off x="2282175" y="1409625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2" type="ctrTitle"/>
          </p:nvPr>
        </p:nvSpPr>
        <p:spPr>
          <a:xfrm>
            <a:off x="1881575" y="11010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3" type="subTitle"/>
          </p:nvPr>
        </p:nvSpPr>
        <p:spPr>
          <a:xfrm>
            <a:off x="5074550" y="1409625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ctrTitle"/>
          </p:nvPr>
        </p:nvSpPr>
        <p:spPr>
          <a:xfrm>
            <a:off x="4673950" y="11010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5" type="subTitle"/>
          </p:nvPr>
        </p:nvSpPr>
        <p:spPr>
          <a:xfrm>
            <a:off x="2282175" y="359230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ctrTitle"/>
          </p:nvPr>
        </p:nvSpPr>
        <p:spPr>
          <a:xfrm>
            <a:off x="1881575" y="32837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7" type="subTitle"/>
          </p:nvPr>
        </p:nvSpPr>
        <p:spPr>
          <a:xfrm>
            <a:off x="5074550" y="359230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8" type="ctrTitle"/>
          </p:nvPr>
        </p:nvSpPr>
        <p:spPr>
          <a:xfrm>
            <a:off x="4673950" y="32837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Poppins SemiBold"/>
              <a:buNone/>
              <a:defRPr sz="2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oppins SemiBold"/>
              <a:buNone/>
              <a:defRPr sz="28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ontano Sans"/>
              <a:buChar char="●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○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■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●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○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■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●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Pontano Sans"/>
              <a:buChar char="○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Pontano Sans"/>
              <a:buChar char="■"/>
              <a:defRPr sz="1200"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endic.naver.com/enkrEntry.nhn?entryId=499f77e8fbe1486eaf475e85bad4b22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Acapelli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/>
          <p:nvPr/>
        </p:nvSpPr>
        <p:spPr>
          <a:xfrm>
            <a:off x="2879500" y="3069950"/>
            <a:ext cx="3445500" cy="438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FFFFFF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3"/>
              </a:rPr>
              <a:t>programmer</a:t>
            </a:r>
            <a:endParaRPr b="1" sz="2500">
              <a:solidFill>
                <a:srgbClr val="FFFFFF"/>
              </a:solidFill>
            </a:endParaRPr>
          </a:p>
        </p:txBody>
      </p:sp>
      <p:sp>
        <p:nvSpPr>
          <p:cNvPr id="117" name="Google Shape;117;p23"/>
          <p:cNvSpPr txBox="1"/>
          <p:nvPr>
            <p:ph idx="4294967295" type="ctrTitle"/>
          </p:nvPr>
        </p:nvSpPr>
        <p:spPr>
          <a:xfrm>
            <a:off x="2055300" y="1576350"/>
            <a:ext cx="5033400" cy="9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My Dream</a:t>
            </a:r>
            <a:endParaRPr sz="5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ctrTitle"/>
          </p:nvPr>
        </p:nvSpPr>
        <p:spPr>
          <a:xfrm>
            <a:off x="1213725" y="828647"/>
            <a:ext cx="6586500" cy="30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THANKS</a:t>
            </a:r>
            <a:endParaRPr sz="5000"/>
          </a:p>
        </p:txBody>
      </p:sp>
      <p:sp>
        <p:nvSpPr>
          <p:cNvPr id="209" name="Google Shape;209;p32"/>
          <p:cNvSpPr/>
          <p:nvPr/>
        </p:nvSpPr>
        <p:spPr>
          <a:xfrm>
            <a:off x="2928696" y="3707321"/>
            <a:ext cx="3156600" cy="1851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idx="15" type="ctrTitle"/>
          </p:nvPr>
        </p:nvSpPr>
        <p:spPr>
          <a:xfrm>
            <a:off x="185751" y="275899"/>
            <a:ext cx="21729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Index</a:t>
            </a:r>
            <a:endParaRPr sz="2500"/>
          </a:p>
        </p:txBody>
      </p:sp>
      <p:sp>
        <p:nvSpPr>
          <p:cNvPr id="123" name="Google Shape;123;p24"/>
          <p:cNvSpPr txBox="1"/>
          <p:nvPr>
            <p:ph idx="6" type="ctrTitle"/>
          </p:nvPr>
        </p:nvSpPr>
        <p:spPr>
          <a:xfrm>
            <a:off x="4983037" y="256591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코딩공부법</a:t>
            </a:r>
            <a:endParaRPr sz="2000"/>
          </a:p>
        </p:txBody>
      </p:sp>
      <p:sp>
        <p:nvSpPr>
          <p:cNvPr id="124" name="Google Shape;124;p24"/>
          <p:cNvSpPr txBox="1"/>
          <p:nvPr>
            <p:ph idx="8" type="title"/>
          </p:nvPr>
        </p:nvSpPr>
        <p:spPr>
          <a:xfrm>
            <a:off x="5433637" y="997211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5" name="Google Shape;125;p24"/>
          <p:cNvSpPr txBox="1"/>
          <p:nvPr>
            <p:ph type="ctrTitle"/>
          </p:nvPr>
        </p:nvSpPr>
        <p:spPr>
          <a:xfrm>
            <a:off x="1908038" y="256588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자기소개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26" name="Google Shape;126;p24"/>
          <p:cNvSpPr txBox="1"/>
          <p:nvPr>
            <p:ph idx="2" type="title"/>
          </p:nvPr>
        </p:nvSpPr>
        <p:spPr>
          <a:xfrm>
            <a:off x="2358638" y="997200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" name="Google Shape;127;p24"/>
          <p:cNvSpPr txBox="1"/>
          <p:nvPr>
            <p:ph idx="3" type="ctrTitle"/>
          </p:nvPr>
        </p:nvSpPr>
        <p:spPr>
          <a:xfrm>
            <a:off x="3444738" y="343673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성장과정</a:t>
            </a:r>
            <a:endParaRPr sz="2000"/>
          </a:p>
        </p:txBody>
      </p:sp>
      <p:sp>
        <p:nvSpPr>
          <p:cNvPr id="128" name="Google Shape;128;p24"/>
          <p:cNvSpPr txBox="1"/>
          <p:nvPr>
            <p:ph idx="5" type="title"/>
          </p:nvPr>
        </p:nvSpPr>
        <p:spPr>
          <a:xfrm>
            <a:off x="3895338" y="1868046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9" name="Google Shape;129;p24"/>
          <p:cNvSpPr txBox="1"/>
          <p:nvPr>
            <p:ph idx="9" type="ctrTitle"/>
          </p:nvPr>
        </p:nvSpPr>
        <p:spPr>
          <a:xfrm>
            <a:off x="6501311" y="344031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Q&amp;A</a:t>
            </a:r>
            <a:endParaRPr sz="2000"/>
          </a:p>
        </p:txBody>
      </p:sp>
      <p:sp>
        <p:nvSpPr>
          <p:cNvPr id="130" name="Google Shape;130;p24"/>
          <p:cNvSpPr txBox="1"/>
          <p:nvPr>
            <p:ph idx="14" type="title"/>
          </p:nvPr>
        </p:nvSpPr>
        <p:spPr>
          <a:xfrm>
            <a:off x="6951911" y="1871631"/>
            <a:ext cx="135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131" name="Google Shape;131;p24"/>
          <p:cNvCxnSpPr/>
          <p:nvPr/>
        </p:nvCxnSpPr>
        <p:spPr>
          <a:xfrm>
            <a:off x="3033950" y="1756825"/>
            <a:ext cx="0" cy="951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24"/>
          <p:cNvCxnSpPr/>
          <p:nvPr/>
        </p:nvCxnSpPr>
        <p:spPr>
          <a:xfrm>
            <a:off x="6108949" y="1756825"/>
            <a:ext cx="0" cy="951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4"/>
          <p:cNvCxnSpPr/>
          <p:nvPr/>
        </p:nvCxnSpPr>
        <p:spPr>
          <a:xfrm>
            <a:off x="4574350" y="2601425"/>
            <a:ext cx="0" cy="951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24"/>
          <p:cNvCxnSpPr/>
          <p:nvPr/>
        </p:nvCxnSpPr>
        <p:spPr>
          <a:xfrm>
            <a:off x="7642274" y="2601425"/>
            <a:ext cx="0" cy="951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4"/>
          <p:cNvSpPr/>
          <p:nvPr/>
        </p:nvSpPr>
        <p:spPr>
          <a:xfrm>
            <a:off x="273825" y="776749"/>
            <a:ext cx="1419900" cy="522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25"/>
          <p:cNvCxnSpPr/>
          <p:nvPr/>
        </p:nvCxnSpPr>
        <p:spPr>
          <a:xfrm>
            <a:off x="2944950" y="2549309"/>
            <a:ext cx="909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5"/>
          <p:cNvSpPr/>
          <p:nvPr/>
        </p:nvSpPr>
        <p:spPr>
          <a:xfrm>
            <a:off x="720000" y="1953350"/>
            <a:ext cx="2240400" cy="1191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5"/>
          <p:cNvSpPr txBox="1"/>
          <p:nvPr>
            <p:ph idx="1" type="subTitle"/>
          </p:nvPr>
        </p:nvSpPr>
        <p:spPr>
          <a:xfrm>
            <a:off x="4799700" y="1228525"/>
            <a:ext cx="2935500" cy="28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프로그래머</a:t>
            </a:r>
            <a:r>
              <a:rPr lang="en" sz="1800"/>
              <a:t> 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이상주의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미래지향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완벽(50%)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내성적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열정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 하고 싶은것 하기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3" name="Google Shape;143;p25"/>
          <p:cNvSpPr txBox="1"/>
          <p:nvPr>
            <p:ph type="ctrTitle"/>
          </p:nvPr>
        </p:nvSpPr>
        <p:spPr>
          <a:xfrm>
            <a:off x="1079400" y="1953350"/>
            <a:ext cx="2343600" cy="119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자기소개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/>
          <p:nvPr/>
        </p:nvSpPr>
        <p:spPr>
          <a:xfrm>
            <a:off x="3195825" y="3140375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/>
          <p:nvPr/>
        </p:nvSpPr>
        <p:spPr>
          <a:xfrm>
            <a:off x="206975" y="2013275"/>
            <a:ext cx="2190900" cy="1203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6"/>
          <p:cNvSpPr/>
          <p:nvPr/>
        </p:nvSpPr>
        <p:spPr>
          <a:xfrm>
            <a:off x="4618950" y="1286650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2695650" y="1286650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 txBox="1"/>
          <p:nvPr>
            <p:ph type="ctrTitle"/>
          </p:nvPr>
        </p:nvSpPr>
        <p:spPr>
          <a:xfrm>
            <a:off x="477599" y="2184725"/>
            <a:ext cx="1675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성장 과정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153" name="Google Shape;153;p26"/>
          <p:cNvSpPr txBox="1"/>
          <p:nvPr>
            <p:ph idx="2" type="subTitle"/>
          </p:nvPr>
        </p:nvSpPr>
        <p:spPr>
          <a:xfrm>
            <a:off x="4597250" y="1292175"/>
            <a:ext cx="17193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대학 1학년</a:t>
            </a:r>
            <a:endParaRPr sz="1500"/>
          </a:p>
        </p:txBody>
      </p:sp>
      <p:sp>
        <p:nvSpPr>
          <p:cNvPr id="154" name="Google Shape;154;p26"/>
          <p:cNvSpPr txBox="1"/>
          <p:nvPr>
            <p:ph idx="1" type="subTitle"/>
          </p:nvPr>
        </p:nvSpPr>
        <p:spPr>
          <a:xfrm>
            <a:off x="2784850" y="1229075"/>
            <a:ext cx="1499700" cy="8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초등학생</a:t>
            </a:r>
            <a:endParaRPr sz="1500"/>
          </a:p>
        </p:txBody>
      </p:sp>
      <p:sp>
        <p:nvSpPr>
          <p:cNvPr id="155" name="Google Shape;155;p26"/>
          <p:cNvSpPr txBox="1"/>
          <p:nvPr>
            <p:ph idx="3" type="subTitle"/>
          </p:nvPr>
        </p:nvSpPr>
        <p:spPr>
          <a:xfrm>
            <a:off x="3225375" y="3140375"/>
            <a:ext cx="16167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중학생</a:t>
            </a:r>
            <a:endParaRPr sz="1500"/>
          </a:p>
        </p:txBody>
      </p:sp>
      <p:cxnSp>
        <p:nvCxnSpPr>
          <p:cNvPr id="156" name="Google Shape;156;p26"/>
          <p:cNvCxnSpPr/>
          <p:nvPr/>
        </p:nvCxnSpPr>
        <p:spPr>
          <a:xfrm>
            <a:off x="2692250" y="2184725"/>
            <a:ext cx="0" cy="76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6"/>
          <p:cNvCxnSpPr/>
          <p:nvPr/>
        </p:nvCxnSpPr>
        <p:spPr>
          <a:xfrm>
            <a:off x="2692250" y="2568875"/>
            <a:ext cx="603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8" name="Google Shape;158;p26"/>
          <p:cNvCxnSpPr>
            <a:endCxn id="151" idx="2"/>
          </p:cNvCxnSpPr>
          <p:nvPr/>
        </p:nvCxnSpPr>
        <p:spPr>
          <a:xfrm rot="10800000">
            <a:off x="3533550" y="2054950"/>
            <a:ext cx="0" cy="519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26"/>
          <p:cNvCxnSpPr/>
          <p:nvPr/>
        </p:nvCxnSpPr>
        <p:spPr>
          <a:xfrm flipH="1" rot="10800000">
            <a:off x="5449950" y="2060550"/>
            <a:ext cx="6900" cy="522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6"/>
          <p:cNvCxnSpPr/>
          <p:nvPr/>
        </p:nvCxnSpPr>
        <p:spPr>
          <a:xfrm rot="10800000">
            <a:off x="4033713" y="2568863"/>
            <a:ext cx="0" cy="571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6"/>
          <p:cNvSpPr/>
          <p:nvPr/>
        </p:nvSpPr>
        <p:spPr>
          <a:xfrm>
            <a:off x="5152050" y="3140375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idx="3" type="subTitle"/>
          </p:nvPr>
        </p:nvSpPr>
        <p:spPr>
          <a:xfrm>
            <a:off x="5181600" y="3140375"/>
            <a:ext cx="16167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군대</a:t>
            </a:r>
            <a:endParaRPr sz="1500"/>
          </a:p>
        </p:txBody>
      </p:sp>
      <p:cxnSp>
        <p:nvCxnSpPr>
          <p:cNvPr id="163" name="Google Shape;163;p26"/>
          <p:cNvCxnSpPr/>
          <p:nvPr/>
        </p:nvCxnSpPr>
        <p:spPr>
          <a:xfrm rot="10800000">
            <a:off x="5989938" y="2568863"/>
            <a:ext cx="0" cy="571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6"/>
          <p:cNvSpPr/>
          <p:nvPr/>
        </p:nvSpPr>
        <p:spPr>
          <a:xfrm>
            <a:off x="6533275" y="1256225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>
            <p:ph idx="2" type="subTitle"/>
          </p:nvPr>
        </p:nvSpPr>
        <p:spPr>
          <a:xfrm>
            <a:off x="6511575" y="1261750"/>
            <a:ext cx="17193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대학 2학년</a:t>
            </a:r>
            <a:endParaRPr sz="1500"/>
          </a:p>
        </p:txBody>
      </p:sp>
      <p:cxnSp>
        <p:nvCxnSpPr>
          <p:cNvPr id="166" name="Google Shape;166;p26"/>
          <p:cNvCxnSpPr/>
          <p:nvPr/>
        </p:nvCxnSpPr>
        <p:spPr>
          <a:xfrm flipH="1" rot="10800000">
            <a:off x="7364275" y="2030125"/>
            <a:ext cx="6900" cy="522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6"/>
          <p:cNvSpPr/>
          <p:nvPr/>
        </p:nvSpPr>
        <p:spPr>
          <a:xfrm>
            <a:off x="7057050" y="3140375"/>
            <a:ext cx="1675800" cy="768300"/>
          </a:xfrm>
          <a:prstGeom prst="roundRect">
            <a:avLst>
              <a:gd fmla="val 3172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 txBox="1"/>
          <p:nvPr>
            <p:ph idx="3" type="subTitle"/>
          </p:nvPr>
        </p:nvSpPr>
        <p:spPr>
          <a:xfrm>
            <a:off x="7086600" y="3140375"/>
            <a:ext cx="16167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현재</a:t>
            </a:r>
            <a:endParaRPr sz="1500"/>
          </a:p>
        </p:txBody>
      </p:sp>
      <p:cxnSp>
        <p:nvCxnSpPr>
          <p:cNvPr id="169" name="Google Shape;169;p26"/>
          <p:cNvCxnSpPr/>
          <p:nvPr/>
        </p:nvCxnSpPr>
        <p:spPr>
          <a:xfrm rot="10800000">
            <a:off x="7894938" y="2568863"/>
            <a:ext cx="0" cy="571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/>
          <p:nvPr/>
        </p:nvSpPr>
        <p:spPr>
          <a:xfrm>
            <a:off x="720000" y="1953350"/>
            <a:ext cx="2836200" cy="1203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 txBox="1"/>
          <p:nvPr>
            <p:ph idx="1" type="subTitle"/>
          </p:nvPr>
        </p:nvSpPr>
        <p:spPr>
          <a:xfrm>
            <a:off x="4799700" y="1228525"/>
            <a:ext cx="2935500" cy="31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자주 실행해보기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중간 결과 보기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</a:t>
            </a:r>
            <a:r>
              <a:rPr lang="en" sz="1300"/>
              <a:t>컴퓨터에게 일 시킨다고생각하기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틈틈이 생각하기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많이 쳐보기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</a:t>
            </a:r>
            <a:r>
              <a:rPr lang="en" sz="1300"/>
              <a:t>주석달기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정리하기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* 알고리즘 공부</a:t>
            </a:r>
            <a:endParaRPr sz="1300"/>
          </a:p>
        </p:txBody>
      </p:sp>
      <p:sp>
        <p:nvSpPr>
          <p:cNvPr id="176" name="Google Shape;176;p27"/>
          <p:cNvSpPr txBox="1"/>
          <p:nvPr>
            <p:ph type="ctrTitle"/>
          </p:nvPr>
        </p:nvSpPr>
        <p:spPr>
          <a:xfrm>
            <a:off x="791875" y="1679550"/>
            <a:ext cx="26880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코딩 공부법</a:t>
            </a:r>
            <a:endParaRPr sz="2800"/>
          </a:p>
        </p:txBody>
      </p:sp>
      <p:cxnSp>
        <p:nvCxnSpPr>
          <p:cNvPr id="177" name="Google Shape;177;p27"/>
          <p:cNvCxnSpPr/>
          <p:nvPr/>
        </p:nvCxnSpPr>
        <p:spPr>
          <a:xfrm>
            <a:off x="3556200" y="2571759"/>
            <a:ext cx="909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3525"/>
            <a:ext cx="8839201" cy="4396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ctrTitle"/>
          </p:nvPr>
        </p:nvSpPr>
        <p:spPr>
          <a:xfrm>
            <a:off x="1136400" y="1679550"/>
            <a:ext cx="31098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생각 저장</a:t>
            </a:r>
            <a:endParaRPr sz="3000"/>
          </a:p>
        </p:txBody>
      </p:sp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4799700" y="1689650"/>
            <a:ext cx="2935500" cy="17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생각 정리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ctrTitle"/>
          </p:nvPr>
        </p:nvSpPr>
        <p:spPr>
          <a:xfrm>
            <a:off x="0" y="0"/>
            <a:ext cx="1680000" cy="6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정리하기</a:t>
            </a:r>
            <a:endParaRPr/>
          </a:p>
        </p:txBody>
      </p:sp>
      <p:sp>
        <p:nvSpPr>
          <p:cNvPr id="194" name="Google Shape;194;p30"/>
          <p:cNvSpPr txBox="1"/>
          <p:nvPr/>
        </p:nvSpPr>
        <p:spPr>
          <a:xfrm>
            <a:off x="150" y="2005600"/>
            <a:ext cx="91440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u="sng">
                <a:solidFill>
                  <a:srgbClr val="FFFFFF"/>
                </a:solidFill>
                <a:hlinkClick r:id="rId3"/>
              </a:rPr>
              <a:t>https://github.com/Acapellia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31"/>
          <p:cNvGrpSpPr/>
          <p:nvPr/>
        </p:nvGrpSpPr>
        <p:grpSpPr>
          <a:xfrm>
            <a:off x="2219604" y="1250754"/>
            <a:ext cx="4484856" cy="2641979"/>
            <a:chOff x="3961923" y="2486317"/>
            <a:chExt cx="364415" cy="220936"/>
          </a:xfrm>
        </p:grpSpPr>
        <p:sp>
          <p:nvSpPr>
            <p:cNvPr id="200" name="Google Shape;200;p3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bstract Business Meeting by Slidesgo">
  <a:themeElements>
    <a:clrScheme name="Simple Light">
      <a:dk1>
        <a:srgbClr val="434343"/>
      </a:dk1>
      <a:lt1>
        <a:srgbClr val="F3F3F3"/>
      </a:lt1>
      <a:dk2>
        <a:srgbClr val="595959"/>
      </a:dk2>
      <a:lt2>
        <a:srgbClr val="EEEEEE"/>
      </a:lt2>
      <a:accent1>
        <a:srgbClr val="2E3192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